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59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680"/>
  </p:normalViewPr>
  <p:slideViewPr>
    <p:cSldViewPr snapToGrid="0">
      <p:cViewPr varScale="1">
        <p:scale>
          <a:sx n="113" d="100"/>
          <a:sy n="113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0161-569C-3BEB-C946-15C462F5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FB951-7996-41C4-21CE-C45F72CE6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8F67A-2687-313E-EDA0-84DF15B9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950E5-71E3-63E1-6241-3C2C3D4F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45991-399C-97EC-1C8B-ABC1C912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9D3D-7830-DFEC-1D6A-16162F5A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D4358-030C-E52C-FE73-C4296469F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DF5C-0052-F5E9-6B6B-00CA99D4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DC04-C5BD-E7B4-6797-46F97187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DB142-1D88-CBB9-DE76-A24C5B66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3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EE18D-CBF0-AFB4-7863-294AC5D3C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45788-6458-C12C-088C-7EB02EEB2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4FB-6089-03B9-33B1-F1873737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F03DA-38A3-995C-2585-0124A346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2482D-EC19-8574-63EA-FE65CC4E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B081-CEC1-416B-8D24-4EEA1A54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266C-C63C-2886-EFD1-3B5D90F91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AF57-742F-C5E2-926D-C228EA61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B9E73-E338-EE12-49A6-335AE3D6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7EA48-1A0E-E201-56AC-2E611042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01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A7B0-9032-05AE-45FD-56EC27C3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219A7-F93C-50C0-7501-68C2B6DAE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6B67D-8C48-647E-1434-93257DA0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05745-5F4A-4998-B038-0B441C29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AA321-6151-6647-C038-8701E465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179C-49B4-6602-B4F0-CC70D7F7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63C12-D565-35F5-5247-A545B2E84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8DCBD-A0F6-071A-4B36-423FF04A8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3F646-FBB3-3FEC-B00B-FD15E7EE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9B7C0-B9EF-058B-9E7F-776640AC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FB5B0-8ED6-05CC-03D0-4467EE66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30A-637B-DFD7-CA51-FD433869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3E55E-9A31-29E4-2D98-BB43B9CE2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C7D2D-DB65-5759-C642-14E48C0E4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35A1F-FD03-B6ED-CE40-F69865F23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2C3BF-E932-5EDE-39B6-905F3E880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6937C-CEA2-FDF0-C7EA-6D29534E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70E2A-E500-796E-1F13-C9F4972B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FBD45E-C6D7-F559-A169-AB5CF07E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2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B95D-2DBA-7ED3-9339-A144AE14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D4C1F-D97D-C669-F858-DED552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C7C3C-2127-3497-A6F1-015D4D33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A0962-90BA-F2E9-2389-24ADE3F6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2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5FB0A-8A27-9D20-2CA2-B3F9FB66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C39F1-1A1F-CB52-7AD5-955797C3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203D2-86B2-D832-8917-AB6056D3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4E17-0EB6-8956-77EA-4545C1E6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85FE-243B-7FC9-F7C9-D3DF4AF7E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40F42-0440-D3F1-98E6-95B60EE6A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9ACE5-9A57-3F14-3A09-7A94A979D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F11A9-1A74-86E9-9E22-E576D68D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058F4-C05E-71C8-B8F8-84B69776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4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0E79-B310-AF97-97B0-89E7DB6C0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28401-93AA-C30E-DA3B-BC0A77240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003C7-1DC4-2C24-D0CE-4D760423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8EDD2-9AD5-0F9E-97BA-149DFF0B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9653E-7763-8498-35AF-4C576D32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706B6-0D92-1C6D-8E81-8A1BBC52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3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BC4A-D0ED-6537-F08E-78F66121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5B6B3-17EC-714F-5CFD-F5B1C35A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C1645-5A0B-F6EE-EF41-CF6447722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2A3E1-DF77-5941-AB17-858F01CE94D4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6897A-2176-BE4F-C40E-8F994F248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FB86-8846-2A1D-3698-35A5CF4E3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9E53BB-7947-CD41-ACE2-1A5C4691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0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F0896-7DC3-A00E-DB72-544B86AAC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6600"/>
              <a:t>Oscillators </a:t>
            </a:r>
          </a:p>
        </p:txBody>
      </p:sp>
      <p:pic>
        <p:nvPicPr>
          <p:cNvPr id="14" name="Video 13" descr="Wires Linked To Core Router">
            <a:extLst>
              <a:ext uri="{FF2B5EF4-FFF2-40B4-BE49-F238E27FC236}">
                <a16:creationId xmlns:a16="http://schemas.microsoft.com/office/drawing/2014/main" id="{F1FBB4A6-354E-1828-839B-82A44E7FC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1" r="1" b="184"/>
          <a:stretch/>
        </p:blipFill>
        <p:spPr>
          <a:xfrm>
            <a:off x="3649421" y="591670"/>
            <a:ext cx="4888561" cy="2742004"/>
          </a:xfrm>
          <a:prstGeom prst="rect">
            <a:avLst/>
          </a:pr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BE7C7-A4DA-C966-F62F-94E34233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684" y="905011"/>
            <a:ext cx="4804660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Oscillations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751FD3B-0DCB-9A5D-F84D-487AACFF4B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20808" y="1373514"/>
            <a:ext cx="5275820" cy="196524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646E7-559B-8A6A-3A9D-309B7417C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08" y="3510473"/>
            <a:ext cx="5275820" cy="138490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A8E00D-9607-5591-E8DE-66574F6B2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1684" y="2965592"/>
            <a:ext cx="4804660" cy="29873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How are oscillations formed?</a:t>
            </a:r>
          </a:p>
        </p:txBody>
      </p:sp>
    </p:spTree>
    <p:extLst>
      <p:ext uri="{BB962C8B-B14F-4D97-AF65-F5344CB8AC3E}">
        <p14:creationId xmlns:p14="http://schemas.microsoft.com/office/powerpoint/2010/main" val="34613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72CD3-D5ED-F085-60F2-E785F740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684" y="905011"/>
            <a:ext cx="4804660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Microwave vs RF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7740BE9-C018-DB7E-01D8-8B41D690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97" y="895610"/>
            <a:ext cx="4482841" cy="244314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195FFF3-B5D7-9D03-9173-0D905637D0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0808" y="3510473"/>
            <a:ext cx="5275820" cy="2044380"/>
          </a:xfrm>
          <a:prstGeom prst="rect">
            <a:avLst/>
          </a:prstGeom>
        </p:spPr>
      </p:pic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E24B287B-8862-10A0-35CA-ABBF65070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1684" y="2965592"/>
            <a:ext cx="4804660" cy="29873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How do they work?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A8514-0BCD-E44B-7BEE-066CA008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612" y="5172128"/>
            <a:ext cx="3212324" cy="55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A4873-64D0-418B-BA9D-D99C52A5F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0A959-D20B-2214-E61C-3DDFE77F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2395630"/>
            <a:ext cx="3795840" cy="3733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Maintain stable oscillations: Kurokawa’s Condition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55AC70-CC01-72F2-F691-7177C8D11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8118" y="3270808"/>
            <a:ext cx="6320441" cy="1485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D3D17F-F7F3-10F2-94B3-C83AABE3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18" y="4888958"/>
            <a:ext cx="6320441" cy="600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DDD2C-804F-A7D0-5746-29D4A11AD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614" y="285235"/>
            <a:ext cx="33274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F5ABB-F44A-0D51-5EF5-7554ED0FC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232" y="957816"/>
            <a:ext cx="5130290" cy="660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36BE2-012E-5CE6-40CF-6771E1C45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306" y="1826980"/>
            <a:ext cx="4933254" cy="24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30262-CA48-ECA2-2E1D-5EE25BC7B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5938" y="2264952"/>
            <a:ext cx="5969384" cy="7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FB43F-4AC8-A6E6-160C-54DE7A8D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anchor="b">
            <a:normAutofit/>
          </a:bodyPr>
          <a:lstStyle/>
          <a:p>
            <a:r>
              <a:rPr lang="en-US" sz="4800"/>
              <a:t>Applications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A179A3-7B36-7B8B-EDE9-FF7A8F1AC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>
            <a:normAutofit/>
          </a:bodyPr>
          <a:lstStyle/>
          <a:p>
            <a:r>
              <a:rPr lang="en-US" sz="1800" dirty="0"/>
              <a:t>VCO</a:t>
            </a:r>
          </a:p>
          <a:p>
            <a:r>
              <a:rPr lang="en-US" sz="1800" dirty="0"/>
              <a:t>Crystal controlled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A223D0-8E5C-B387-216A-CE6952EC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75" y="171716"/>
            <a:ext cx="5389187" cy="3179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39F488-C23B-9F32-5AF4-AD56A757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717" y="3498320"/>
            <a:ext cx="6320441" cy="24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2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FC35-12C5-0F12-48D1-20F8A5DB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conversion superheterodyne receiver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977F5-177B-8A9F-0F1D-AB8B01AE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89" y="2549954"/>
            <a:ext cx="8933220" cy="23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5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23106</TotalTime>
  <Words>29</Words>
  <Application>Microsoft Macintosh PowerPoint</Application>
  <PresentationFormat>Widescreen</PresentationFormat>
  <Paragraphs>10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Oscillators </vt:lpstr>
      <vt:lpstr>Oscillations</vt:lpstr>
      <vt:lpstr>Microwave vs RF </vt:lpstr>
      <vt:lpstr>Maintain stable oscillations: Kurokawa’s Condition</vt:lpstr>
      <vt:lpstr>Applications </vt:lpstr>
      <vt:lpstr>Single conversion superheterodyne receiver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Ahsen Qureshi</dc:creator>
  <cp:lastModifiedBy>Ahsen Qureshi</cp:lastModifiedBy>
  <cp:revision>2</cp:revision>
  <dcterms:created xsi:type="dcterms:W3CDTF">2025-01-22T22:04:14Z</dcterms:created>
  <dcterms:modified xsi:type="dcterms:W3CDTF">2025-02-07T23:10:47Z</dcterms:modified>
</cp:coreProperties>
</file>